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70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E9E83-3AB2-4856-AE68-272A80E4FFF2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8A90F-C6B4-4497-961C-051CF7EAC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8A90F-C6B4-4497-961C-051CF7EACC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838200"/>
            <a:ext cx="655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ফুলের শুভেচ্ছা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BeautifulRed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209800"/>
            <a:ext cx="5791200" cy="4248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609600"/>
            <a:ext cx="381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বাডির কাজ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133600"/>
            <a:ext cx="723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মানচিত্রের উপরে,নিচে, দানে, বায়ে, কোন দিকে কি দিক তা লিখে আনবে।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81000"/>
            <a:ext cx="586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Lotus-Flower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1600200"/>
            <a:ext cx="5410200" cy="44865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1524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সকলকে ধন্যবাদ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পরিবেশ পরিচিতি – সমাজ   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52400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শিরোনাম 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895600"/>
            <a:ext cx="746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 অংশ 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5720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বাংলাদেশের সীমা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28600"/>
            <a:ext cx="495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260937"/>
            <a:ext cx="617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মোঃ জানে আলম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720405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মোহাম্মদপুর সরকারি প্রাথমিক বিদ্যালয়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পানছডি, খাগডাছডি।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04800"/>
            <a:ext cx="6629400" cy="14465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705761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বাংলাদেশের সীমারেখা বর্ণনা করতে 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286000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 মানচিত্রের বিভিন্ন দিক সম্পর্কে বলতে পারবে।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9530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  বাংলাদেশের উত্তর , দক্ষিণ, পূর্ব ও পশ্চিম দিকে কি কি রয়েছে তা লিখতে পারবে ।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28600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তোমাদের জন্য একটা সুন্দর  জিনিস রেখেছি , সেটি দেখ। </a:t>
            </a: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2286000"/>
            <a:ext cx="36576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/>
              <a:t>video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feni\Desktop\Map-Banglad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9283" y="990600"/>
            <a:ext cx="4956317" cy="518185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343400" y="90993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</a:rPr>
              <a:t>উঃ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 মানচিত্র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54102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দঃ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0" y="31242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পূর্ব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32766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পশ্চিম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6096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পশ্চিম বঙ্গ 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7400" y="609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আসাম ও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2600" y="6096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মেঘালয় রাজ্য</a:t>
            </a:r>
            <a:endParaRPr lang="en-US" sz="2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62200" y="61722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বঙ্গোপসাগর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77000" y="3657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ভারতের আসাম ও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426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ত্রিপুরা রাজ্য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3962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ভারতের পশিচম বঙ্গ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7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3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/>
      <p:bldP spid="16" grpId="0"/>
      <p:bldP spid="17" grpId="0"/>
      <p:bldP spid="18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 পাঠ্য বইয়ের ৩৮ নং পৃষ্ঠা খোলে পাঠটি নিরবে পড।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51137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676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১।নং দল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9906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নিচের ছকটি পূরণ কর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28800" y="2438400"/>
          <a:ext cx="67818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699"/>
                <a:gridCol w="3086101"/>
              </a:tblGrid>
              <a:tr h="508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বাংলাদেশের উত্তরে রয়েছে</a:t>
                      </a:r>
                      <a:endParaRPr lang="en-US" sz="280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279009"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বাংলাদেশের</a:t>
                      </a:r>
                      <a:r>
                        <a:rPr lang="bn-BD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পূর্বে রয়েছে 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279009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28800" y="5120640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বাংলাদেশের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পশ্চিমে রয়েছে </a:t>
                      </a:r>
                    </a:p>
                    <a:p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বাংলাদেশের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দক্ষিনে রয়েছে 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5200" y="429202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২।নং দল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38100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478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নিচের যে বাক্যটি শুদ্ধ তার পাশে “শু” 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যে বাক্যটি অশুদ্ধ তার পাশে “ অ” লেখ।  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066871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বাংলাদেশের দক্ষিনে রয়েছে বঙ্গোপসাগর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বাংলাদেশের পূর্বে রয়েছে পশ্চিম বঙ্গ।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617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828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বাংলাদেশের কোন কোন দিকে কি কি রয়েছে তা লিখ।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9718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201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feni</dc:creator>
  <cp:lastModifiedBy>PTI</cp:lastModifiedBy>
  <cp:revision>23</cp:revision>
  <dcterms:created xsi:type="dcterms:W3CDTF">2006-08-16T00:00:00Z</dcterms:created>
  <dcterms:modified xsi:type="dcterms:W3CDTF">2013-04-12T11:08:06Z</dcterms:modified>
</cp:coreProperties>
</file>